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599988" cy="7199313"/>
  <p:notesSz cx="6858000" cy="9144000"/>
  <p:defaultTextStyle>
    <a:defPPr>
      <a:defRPr lang="ru-RU"/>
    </a:defPPr>
    <a:lvl1pPr marL="0" algn="l" defTabSz="950336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1pPr>
    <a:lvl2pPr marL="475168" algn="l" defTabSz="950336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2pPr>
    <a:lvl3pPr marL="950336" algn="l" defTabSz="950336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3pPr>
    <a:lvl4pPr marL="1425504" algn="l" defTabSz="950336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4pPr>
    <a:lvl5pPr marL="1900672" algn="l" defTabSz="950336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5pPr>
    <a:lvl6pPr marL="2375840" algn="l" defTabSz="950336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6pPr>
    <a:lvl7pPr marL="2851008" algn="l" defTabSz="950336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7pPr>
    <a:lvl8pPr marL="3326176" algn="l" defTabSz="950336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8pPr>
    <a:lvl9pPr marL="3801344" algn="l" defTabSz="950336" rtl="0" eaLnBrk="1" latinLnBrk="0" hangingPunct="1">
      <a:defRPr sz="1871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20B38-928B-7023-333A-1E5B515B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40DC8C-BC01-839E-7DEE-E34989403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7DE1-9E27-4D31-880A-6468AC0192C7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0034691-7A97-CA2C-BBEB-CF064D51E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14B175-BD0D-C560-E5B9-9570A7D7B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6B88-077D-4776-93C1-6B0DC8139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25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802E1-85D8-6670-AD29-FCA8D6324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49" y="383297"/>
            <a:ext cx="1086749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ED25B9-AFCE-22DE-9F4F-6BE5DF6D4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249" y="1916484"/>
            <a:ext cx="1086749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71B507-9A3D-1A18-0A97-3ACCEB8CE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6249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A7DE1-9E27-4D31-880A-6468AC0192C7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0CA033-8715-73C1-6E21-EDCAEF45E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3746" y="6672697"/>
            <a:ext cx="425249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00ABAE-17FE-4169-401B-5CE4879F3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8742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36B88-077D-4776-93C1-6B0DC8139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42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AAA4A99-6926-C35E-1422-FE45B106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CD90FA-A714-2E60-B86F-1F9AA995F4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9988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0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3A9DC1B-64C3-F455-8E8D-65C5D372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092075-074D-D8AD-8815-CDD2CB9C0C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9988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4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CB77AA8-3700-F8F6-2A88-597885A86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67C228-18E4-30FC-E89B-2D6C169A78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9988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7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385A6D5-CA72-87FC-7867-9B325E3BA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593462-8EAF-95A0-BFED-83D7913A30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9988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7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6337B89-1BEE-8EE6-E4AF-1DF9A1B6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4C4A94-104B-4EC0-1680-E1F16E8124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9988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77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Произвольный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Илья Шемаев</dc:creator>
  <cp:lastModifiedBy>Пользователь</cp:lastModifiedBy>
  <cp:revision>1</cp:revision>
  <dcterms:created xsi:type="dcterms:W3CDTF">2025-04-28T08:41:36Z</dcterms:created>
  <dcterms:modified xsi:type="dcterms:W3CDTF">2025-05-20T09:48:41Z</dcterms:modified>
</cp:coreProperties>
</file>